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7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E018-B44B-41AE-B5D7-E25FCF0A8DAD}" v="2" dt="2021-02-08T17:38:04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75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7EA7E018-B44B-41AE-B5D7-E25FCF0A8DAD}"/>
    <pc:docChg chg="custSel addSld modSld">
      <pc:chgData name="Beth Massi" userId="478c1bcf29534cd8" providerId="LiveId" clId="{7EA7E018-B44B-41AE-B5D7-E25FCF0A8DAD}" dt="2021-02-08T17:39:20.590" v="58" actId="20577"/>
      <pc:docMkLst>
        <pc:docMk/>
      </pc:docMkLst>
      <pc:sldChg chg="addSp delSp modSp mod">
        <pc:chgData name="Beth Massi" userId="478c1bcf29534cd8" providerId="LiveId" clId="{7EA7E018-B44B-41AE-B5D7-E25FCF0A8DAD}" dt="2021-02-08T17:38:32.634" v="9" actId="1076"/>
        <pc:sldMkLst>
          <pc:docMk/>
          <pc:sldMk cId="3852120625" sldId="257"/>
        </pc:sldMkLst>
        <pc:picChg chg="add mod">
          <ac:chgData name="Beth Massi" userId="478c1bcf29534cd8" providerId="LiveId" clId="{7EA7E018-B44B-41AE-B5D7-E25FCF0A8DAD}" dt="2021-02-08T17:38:32.634" v="9" actId="1076"/>
          <ac:picMkLst>
            <pc:docMk/>
            <pc:sldMk cId="3852120625" sldId="257"/>
            <ac:picMk id="5" creationId="{F9050E2C-8D9A-46E0-B82B-2D10D22AB7B3}"/>
          </ac:picMkLst>
        </pc:picChg>
        <pc:picChg chg="del">
          <ac:chgData name="Beth Massi" userId="478c1bcf29534cd8" providerId="LiveId" clId="{7EA7E018-B44B-41AE-B5D7-E25FCF0A8DAD}" dt="2021-02-08T17:37:27.667" v="1" actId="478"/>
          <ac:picMkLst>
            <pc:docMk/>
            <pc:sldMk cId="3852120625" sldId="257"/>
            <ac:picMk id="8" creationId="{1EB15B65-641B-B747-9ED0-F09D51A384B2}"/>
          </ac:picMkLst>
        </pc:picChg>
      </pc:sldChg>
      <pc:sldChg chg="modSp mod">
        <pc:chgData name="Beth Massi" userId="478c1bcf29534cd8" providerId="LiveId" clId="{7EA7E018-B44B-41AE-B5D7-E25FCF0A8DAD}" dt="2021-02-08T17:38:52.124" v="11" actId="20577"/>
        <pc:sldMkLst>
          <pc:docMk/>
          <pc:sldMk cId="4113657981" sldId="262"/>
        </pc:sldMkLst>
        <pc:spChg chg="mod">
          <ac:chgData name="Beth Massi" userId="478c1bcf29534cd8" providerId="LiveId" clId="{7EA7E018-B44B-41AE-B5D7-E25FCF0A8DAD}" dt="2021-02-08T17:38:52.124" v="11" actId="20577"/>
          <ac:spMkLst>
            <pc:docMk/>
            <pc:sldMk cId="4113657981" sldId="262"/>
            <ac:spMk id="2" creationId="{E150C0B0-ED21-4048-B32A-4023722F3F50}"/>
          </ac:spMkLst>
        </pc:spChg>
      </pc:sldChg>
      <pc:sldChg chg="modSp mod">
        <pc:chgData name="Beth Massi" userId="478c1bcf29534cd8" providerId="LiveId" clId="{7EA7E018-B44B-41AE-B5D7-E25FCF0A8DAD}" dt="2021-02-08T17:39:20.590" v="58" actId="20577"/>
        <pc:sldMkLst>
          <pc:docMk/>
          <pc:sldMk cId="1138217056" sldId="263"/>
        </pc:sldMkLst>
        <pc:spChg chg="mod">
          <ac:chgData name="Beth Massi" userId="478c1bcf29534cd8" providerId="LiveId" clId="{7EA7E018-B44B-41AE-B5D7-E25FCF0A8DAD}" dt="2021-02-08T17:39:20.590" v="58" actId="20577"/>
          <ac:spMkLst>
            <pc:docMk/>
            <pc:sldMk cId="1138217056" sldId="263"/>
            <ac:spMk id="3" creationId="{163FC28D-518A-BF48-8B64-C8BF638EE003}"/>
          </ac:spMkLst>
        </pc:spChg>
      </pc:sldChg>
      <pc:sldChg chg="addSp delSp modSp new mod">
        <pc:chgData name="Beth Massi" userId="478c1bcf29534cd8" providerId="LiveId" clId="{7EA7E018-B44B-41AE-B5D7-E25FCF0A8DAD}" dt="2021-02-08T17:38:04.722" v="8" actId="931"/>
        <pc:sldMkLst>
          <pc:docMk/>
          <pc:sldMk cId="1495595829" sldId="277"/>
        </pc:sldMkLst>
        <pc:spChg chg="del">
          <ac:chgData name="Beth Massi" userId="478c1bcf29534cd8" providerId="LiveId" clId="{7EA7E018-B44B-41AE-B5D7-E25FCF0A8DAD}" dt="2021-02-08T17:37:50.273" v="6" actId="478"/>
          <ac:spMkLst>
            <pc:docMk/>
            <pc:sldMk cId="1495595829" sldId="277"/>
            <ac:spMk id="2" creationId="{38B0DF58-846E-4BBE-804A-C198C66D2F74}"/>
          </ac:spMkLst>
        </pc:spChg>
        <pc:spChg chg="del">
          <ac:chgData name="Beth Massi" userId="478c1bcf29534cd8" providerId="LiveId" clId="{7EA7E018-B44B-41AE-B5D7-E25FCF0A8DAD}" dt="2021-02-08T17:37:51.940" v="7" actId="478"/>
          <ac:spMkLst>
            <pc:docMk/>
            <pc:sldMk cId="1495595829" sldId="277"/>
            <ac:spMk id="3" creationId="{4DD7BDAF-DA44-431E-8DA3-E9634E0460C1}"/>
          </ac:spMkLst>
        </pc:spChg>
        <pc:picChg chg="add mod">
          <ac:chgData name="Beth Massi" userId="478c1bcf29534cd8" providerId="LiveId" clId="{7EA7E018-B44B-41AE-B5D7-E25FCF0A8DAD}" dt="2021-02-08T17:38:04.722" v="8" actId="931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8.svg"/><Relationship Id="rId7" Type="http://schemas.openxmlformats.org/officeDocument/2006/relationships/image" Target="../media/image1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3.png"/><Relationship Id="rId17" Type="http://schemas.openxmlformats.org/officeDocument/2006/relationships/image" Target="../media/image54.svg"/><Relationship Id="rId2" Type="http://schemas.openxmlformats.org/officeDocument/2006/relationships/image" Target="../media/image4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2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71CACF1-89F6-47DB-A5DE-7D870987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050E2C-8D9A-46E0-B82B-2D10D22A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3858" y="3136106"/>
            <a:ext cx="4151189" cy="38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Widescreen</PresentationFormat>
  <Paragraphs>15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</vt:lpstr>
      <vt:lpstr>Arial</vt:lpstr>
      <vt:lpstr>Calibri</vt:lpstr>
      <vt:lpstr>Consolas</vt:lpstr>
      <vt:lpstr>1_Office Theme</vt:lpstr>
      <vt:lpstr>3_Office Theme</vt:lpstr>
      <vt:lpstr>2_Office Theme</vt:lpstr>
      <vt:lpstr>PowerPoint Presentation</vt:lpstr>
      <vt:lpstr>Presentation title</vt:lpstr>
      <vt:lpstr>Single column of content</vt:lpstr>
      <vt:lpstr>Two columns of content</vt:lpstr>
      <vt:lpstr>Demo</vt:lpstr>
      <vt:lpstr>Code Sample</vt:lpstr>
      <vt:lpstr>Announcement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Beth Massi</cp:lastModifiedBy>
  <cp:revision>3</cp:revision>
  <dcterms:created xsi:type="dcterms:W3CDTF">2020-08-18T20:47:27Z</dcterms:created>
  <dcterms:modified xsi:type="dcterms:W3CDTF">2021-02-08T17:39:25Z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